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3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10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73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248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6980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60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1626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27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381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3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872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42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484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8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59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824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51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68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4D54E-7D8C-48A7-9ACB-77F876EA0747}" type="datetimeFigureOut">
              <a:rPr lang="es-MX" smtClean="0"/>
              <a:t>14/04/2020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6AA57-B492-49BB-A9F9-65D9867B7F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5169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6214" y="1214438"/>
            <a:ext cx="11500834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MX" sz="4400" b="0" dirty="0">
                <a:effectLst/>
              </a:rPr>
              <a:t>Sistema Integral de Información de Investigaciones CGEPI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4018208"/>
            <a:ext cx="9001462" cy="1239592"/>
          </a:xfrm>
        </p:spPr>
        <p:txBody>
          <a:bodyPr/>
          <a:lstStyle/>
          <a:p>
            <a:r>
              <a:rPr lang="es-MX" dirty="0" smtClean="0"/>
              <a:t>FACULTAD DE SISTEMAS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55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23027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571" b="758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6801852" y="3930316"/>
            <a:ext cx="4604085" cy="12994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contestar estas preguntas, dar clic en el botón siguiente que te mandará a la siguiente página para seguir contestando el registro</a:t>
            </a:r>
            <a:endParaRPr lang="es-MX" dirty="0"/>
          </a:p>
        </p:txBody>
      </p:sp>
      <p:cxnSp>
        <p:nvCxnSpPr>
          <p:cNvPr id="5" name="Conector angular 4"/>
          <p:cNvCxnSpPr/>
          <p:nvPr/>
        </p:nvCxnSpPr>
        <p:spPr>
          <a:xfrm rot="16200000" flipV="1">
            <a:off x="1545465" y="4340180"/>
            <a:ext cx="1416676" cy="1390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redondeado 5"/>
          <p:cNvSpPr/>
          <p:nvPr/>
        </p:nvSpPr>
        <p:spPr>
          <a:xfrm>
            <a:off x="309092" y="2633731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siguiente se enviará los datos registrados en la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39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47601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5951621" y="5165558"/>
            <a:ext cx="5598695" cy="14437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clic en el botón siguiente, y si te falta de llenar algunos campos te indicará que punto no se ha completado y no podrá avanzar a la siguiente página hasta que este todo completo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43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243" b="4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206062" y="437881"/>
            <a:ext cx="2627290" cy="22924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Luego de dar clic en siguiente te mandará a la siguiente página donde también tendrán que contestar las siguientes preguntas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3239" t="17261" r="45916" b="28442"/>
          <a:stretch/>
        </p:blipFill>
        <p:spPr>
          <a:xfrm>
            <a:off x="8306873" y="1725768"/>
            <a:ext cx="3760631" cy="3721995"/>
          </a:xfrm>
          <a:prstGeom prst="rect">
            <a:avLst/>
          </a:prstGeom>
        </p:spPr>
      </p:pic>
      <p:cxnSp>
        <p:nvCxnSpPr>
          <p:cNvPr id="9" name="Conector angular 8"/>
          <p:cNvCxnSpPr/>
          <p:nvPr/>
        </p:nvCxnSpPr>
        <p:spPr>
          <a:xfrm flipV="1">
            <a:off x="4301543" y="2933163"/>
            <a:ext cx="2176530" cy="1307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0"/>
          <p:cNvSpPr/>
          <p:nvPr/>
        </p:nvSpPr>
        <p:spPr>
          <a:xfrm>
            <a:off x="6568226" y="2298879"/>
            <a:ext cx="1841678" cy="1268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Así se mostrarán las dependencias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24104" t="59753" r="53608" b="19579"/>
          <a:stretch/>
        </p:blipFill>
        <p:spPr>
          <a:xfrm>
            <a:off x="0" y="3168203"/>
            <a:ext cx="2717442" cy="1416676"/>
          </a:xfrm>
          <a:prstGeom prst="rect">
            <a:avLst/>
          </a:prstGeom>
        </p:spPr>
      </p:pic>
      <p:cxnSp>
        <p:nvCxnSpPr>
          <p:cNvPr id="14" name="Conector angular 13"/>
          <p:cNvCxnSpPr>
            <a:endCxn id="12" idx="3"/>
          </p:cNvCxnSpPr>
          <p:nvPr/>
        </p:nvCxnSpPr>
        <p:spPr>
          <a:xfrm rot="16200000" flipV="1">
            <a:off x="2176531" y="4417453"/>
            <a:ext cx="1352283" cy="2704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206062" y="4636393"/>
            <a:ext cx="2331076" cy="824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Así será el área de conocimiento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720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558" b="19422"/>
          <a:stretch/>
        </p:blipFill>
        <p:spPr>
          <a:xfrm>
            <a:off x="90152" y="115910"/>
            <a:ext cx="11985938" cy="66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73439" b="9651"/>
          <a:stretch/>
        </p:blipFill>
        <p:spPr>
          <a:xfrm>
            <a:off x="0" y="5821254"/>
            <a:ext cx="12192000" cy="10045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9949" b="15387"/>
          <a:stretch/>
        </p:blipFill>
        <p:spPr>
          <a:xfrm>
            <a:off x="0" y="244696"/>
            <a:ext cx="12192000" cy="55894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4631" t="52615" r="56039" b="24651"/>
          <a:stretch/>
        </p:blipFill>
        <p:spPr>
          <a:xfrm>
            <a:off x="9607638" y="1493951"/>
            <a:ext cx="2356834" cy="1558343"/>
          </a:xfrm>
          <a:prstGeom prst="rect">
            <a:avLst/>
          </a:prstGeom>
        </p:spPr>
      </p:pic>
      <p:cxnSp>
        <p:nvCxnSpPr>
          <p:cNvPr id="6" name="Conector angular 5"/>
          <p:cNvCxnSpPr/>
          <p:nvPr/>
        </p:nvCxnSpPr>
        <p:spPr>
          <a:xfrm flipV="1">
            <a:off x="4597758" y="2756079"/>
            <a:ext cx="2472743" cy="553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/>
          <p:cNvSpPr/>
          <p:nvPr/>
        </p:nvSpPr>
        <p:spPr>
          <a:xfrm>
            <a:off x="7212168" y="2298879"/>
            <a:ext cx="2253803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Podrás elegir la fecha mediante un calendario</a:t>
            </a:r>
            <a:endParaRPr lang="es-MX" dirty="0"/>
          </a:p>
        </p:txBody>
      </p:sp>
      <p:cxnSp>
        <p:nvCxnSpPr>
          <p:cNvPr id="10" name="Conector angular 9"/>
          <p:cNvCxnSpPr>
            <a:endCxn id="15" idx="2"/>
          </p:cNvCxnSpPr>
          <p:nvPr/>
        </p:nvCxnSpPr>
        <p:spPr>
          <a:xfrm rot="10800000">
            <a:off x="1307206" y="5904957"/>
            <a:ext cx="1946866" cy="746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0" y="5100034"/>
            <a:ext cx="2614411" cy="804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 smtClean="0"/>
              <a:t>Al dar clic mandará a la siguiente página para seguir contestando el formulario</a:t>
            </a:r>
            <a:endParaRPr lang="es-MX" sz="1400" dirty="0"/>
          </a:p>
        </p:txBody>
      </p:sp>
      <p:cxnSp>
        <p:nvCxnSpPr>
          <p:cNvPr id="9" name="Conector angular 8"/>
          <p:cNvCxnSpPr/>
          <p:nvPr/>
        </p:nvCxnSpPr>
        <p:spPr>
          <a:xfrm rot="5400000" flipH="1" flipV="1">
            <a:off x="9225567" y="5127937"/>
            <a:ext cx="1461753" cy="121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0"/>
          <p:cNvSpPr/>
          <p:nvPr/>
        </p:nvSpPr>
        <p:spPr>
          <a:xfrm>
            <a:off x="9465971" y="3309871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siguiente se enviará los datos registrados en la base de datos</a:t>
            </a:r>
            <a:endParaRPr lang="es-MX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10890" y="2881647"/>
            <a:ext cx="251460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seleccionar atrás podrás regresar a la página anterior</a:t>
            </a:r>
            <a:endParaRPr lang="es-MX" dirty="0"/>
          </a:p>
        </p:txBody>
      </p:sp>
      <p:cxnSp>
        <p:nvCxnSpPr>
          <p:cNvPr id="18" name="Conector angular 17"/>
          <p:cNvCxnSpPr/>
          <p:nvPr/>
        </p:nvCxnSpPr>
        <p:spPr>
          <a:xfrm rot="16200000" flipH="1">
            <a:off x="1229938" y="4076158"/>
            <a:ext cx="2137882" cy="1661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6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-317" t="9558" r="317" b="10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249" b="7585"/>
          <a:stretch/>
        </p:blipFill>
        <p:spPr>
          <a:xfrm>
            <a:off x="0" y="25759"/>
            <a:ext cx="12192000" cy="6619741"/>
          </a:xfrm>
          <a:prstGeom prst="rect">
            <a:avLst/>
          </a:prstGeom>
        </p:spPr>
      </p:pic>
      <p:cxnSp>
        <p:nvCxnSpPr>
          <p:cNvPr id="3" name="Conector angular 2"/>
          <p:cNvCxnSpPr>
            <a:endCxn id="4" idx="2"/>
          </p:cNvCxnSpPr>
          <p:nvPr/>
        </p:nvCxnSpPr>
        <p:spPr>
          <a:xfrm rot="10800000">
            <a:off x="1500389" y="5563674"/>
            <a:ext cx="1461754" cy="7469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/>
          <p:cNvSpPr/>
          <p:nvPr/>
        </p:nvSpPr>
        <p:spPr>
          <a:xfrm>
            <a:off x="167425" y="3490176"/>
            <a:ext cx="2665927" cy="20734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clic mandará a la siguiente página para seguir contestando el formulario</a:t>
            </a:r>
            <a:endParaRPr lang="es-MX" dirty="0"/>
          </a:p>
        </p:txBody>
      </p:sp>
      <p:cxnSp>
        <p:nvCxnSpPr>
          <p:cNvPr id="5" name="Conector angular 4"/>
          <p:cNvCxnSpPr>
            <a:endCxn id="6" idx="2"/>
          </p:cNvCxnSpPr>
          <p:nvPr/>
        </p:nvCxnSpPr>
        <p:spPr>
          <a:xfrm flipV="1">
            <a:off x="9311425" y="5937163"/>
            <a:ext cx="1594835" cy="373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redondeado 5"/>
          <p:cNvSpPr/>
          <p:nvPr/>
        </p:nvSpPr>
        <p:spPr>
          <a:xfrm>
            <a:off x="9657009" y="4243593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siguiente se enviará los datos registrados en la base de datos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t="11249" b="7585"/>
          <a:stretch/>
        </p:blipFill>
        <p:spPr>
          <a:xfrm>
            <a:off x="0" y="-51515"/>
            <a:ext cx="12192000" cy="661974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t="73439" b="9651"/>
          <a:stretch/>
        </p:blipFill>
        <p:spPr>
          <a:xfrm>
            <a:off x="0" y="5821254"/>
            <a:ext cx="12192000" cy="10045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t="11249" b="17691"/>
          <a:stretch/>
        </p:blipFill>
        <p:spPr>
          <a:xfrm>
            <a:off x="0" y="-77273"/>
            <a:ext cx="12192000" cy="5795493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0" y="5100034"/>
            <a:ext cx="2614411" cy="804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 smtClean="0"/>
              <a:t>Al dar clic mandará a la siguiente página para seguir contestando el formulario</a:t>
            </a:r>
            <a:endParaRPr lang="es-MX" sz="1400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9465971" y="3309871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siguiente se enviará los datos registrados en la base de datos</a:t>
            </a:r>
            <a:endParaRPr lang="es-MX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210890" y="2881647"/>
            <a:ext cx="251460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seleccionar atrás podrás regresar a la página anterior</a:t>
            </a:r>
            <a:endParaRPr lang="es-MX" dirty="0"/>
          </a:p>
        </p:txBody>
      </p:sp>
      <p:cxnSp>
        <p:nvCxnSpPr>
          <p:cNvPr id="19" name="Conector angular 18"/>
          <p:cNvCxnSpPr/>
          <p:nvPr/>
        </p:nvCxnSpPr>
        <p:spPr>
          <a:xfrm rot="10800000">
            <a:off x="1307206" y="5904957"/>
            <a:ext cx="1946866" cy="746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/>
          <p:nvPr/>
        </p:nvCxnSpPr>
        <p:spPr>
          <a:xfrm rot="5400000" flipH="1" flipV="1">
            <a:off x="9225567" y="5127937"/>
            <a:ext cx="1461753" cy="121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/>
          <p:nvPr/>
        </p:nvCxnSpPr>
        <p:spPr>
          <a:xfrm rot="16200000" flipH="1">
            <a:off x="1229938" y="4076158"/>
            <a:ext cx="2137882" cy="1661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558" b="9651"/>
          <a:stretch/>
        </p:blipFill>
        <p:spPr>
          <a:xfrm>
            <a:off x="0" y="128789"/>
            <a:ext cx="12192000" cy="65295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8937938" y="2550017"/>
            <a:ext cx="2678806" cy="10947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Aquí estará el segundo formulario de Evidencias  de Investigación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68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0497" b="4579"/>
          <a:stretch/>
        </p:blipFill>
        <p:spPr>
          <a:xfrm>
            <a:off x="0" y="141668"/>
            <a:ext cx="12192000" cy="6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/>
          <a:srcRect b="7209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  <p:sp>
        <p:nvSpPr>
          <p:cNvPr id="14" name="Rectángulo redondeado 13"/>
          <p:cNvSpPr/>
          <p:nvPr/>
        </p:nvSpPr>
        <p:spPr>
          <a:xfrm>
            <a:off x="244699" y="4636394"/>
            <a:ext cx="3284113" cy="20734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/>
              <a:t>CUANDO INGRESE A LA PÁGINA ESTÁ SERÁ SU VISUALIZACIÓN</a:t>
            </a:r>
            <a:endParaRPr lang="es-MX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8293994" y="2820473"/>
            <a:ext cx="3026535" cy="18159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 CON LA CUENTA “uadec.edu.mx”</a:t>
            </a:r>
            <a:endParaRPr lang="es-MX" dirty="0"/>
          </a:p>
        </p:txBody>
      </p:sp>
      <p:cxnSp>
        <p:nvCxnSpPr>
          <p:cNvPr id="21" name="Conector angular 20"/>
          <p:cNvCxnSpPr/>
          <p:nvPr/>
        </p:nvCxnSpPr>
        <p:spPr>
          <a:xfrm rot="16200000" flipH="1">
            <a:off x="8329410" y="1819141"/>
            <a:ext cx="1223493" cy="3928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t="73439" b="9651"/>
          <a:stretch/>
        </p:blipFill>
        <p:spPr>
          <a:xfrm>
            <a:off x="0" y="5705343"/>
            <a:ext cx="12192000" cy="10367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806" b="20606"/>
          <a:stretch/>
        </p:blipFill>
        <p:spPr>
          <a:xfrm>
            <a:off x="0" y="103033"/>
            <a:ext cx="12192000" cy="5602310"/>
          </a:xfrm>
          <a:prstGeom prst="rect">
            <a:avLst/>
          </a:prstGeom>
        </p:spPr>
      </p:pic>
      <p:cxnSp>
        <p:nvCxnSpPr>
          <p:cNvPr id="3" name="Conector angular 2"/>
          <p:cNvCxnSpPr>
            <a:endCxn id="4" idx="2"/>
          </p:cNvCxnSpPr>
          <p:nvPr/>
        </p:nvCxnSpPr>
        <p:spPr>
          <a:xfrm rot="10800000">
            <a:off x="1435994" y="5428451"/>
            <a:ext cx="1461752" cy="11462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/>
          <p:cNvSpPr/>
          <p:nvPr/>
        </p:nvSpPr>
        <p:spPr>
          <a:xfrm>
            <a:off x="103030" y="3354952"/>
            <a:ext cx="2665927" cy="20734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clic mandará a la siguiente página para seguir contestando el formulario</a:t>
            </a:r>
            <a:endParaRPr lang="es-MX" dirty="0"/>
          </a:p>
        </p:txBody>
      </p:sp>
      <p:cxnSp>
        <p:nvCxnSpPr>
          <p:cNvPr id="5" name="Conector angular 4"/>
          <p:cNvCxnSpPr/>
          <p:nvPr/>
        </p:nvCxnSpPr>
        <p:spPr>
          <a:xfrm flipV="1">
            <a:off x="9311425" y="5048523"/>
            <a:ext cx="1543321" cy="13136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redondeado 5"/>
          <p:cNvSpPr/>
          <p:nvPr/>
        </p:nvSpPr>
        <p:spPr>
          <a:xfrm>
            <a:off x="9605493" y="3354952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siguiente se enviará los datos registrados en la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477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806" b="7021"/>
          <a:stretch/>
        </p:blipFill>
        <p:spPr>
          <a:xfrm>
            <a:off x="0" y="103031"/>
            <a:ext cx="12192000" cy="67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0497" b="8524"/>
          <a:stretch/>
        </p:blipFill>
        <p:spPr>
          <a:xfrm>
            <a:off x="0" y="218941"/>
            <a:ext cx="12192000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994" b="18671"/>
          <a:stretch/>
        </p:blipFill>
        <p:spPr>
          <a:xfrm>
            <a:off x="0" y="167425"/>
            <a:ext cx="12192000" cy="65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6299" b="8147"/>
          <a:stretch/>
        </p:blipFill>
        <p:spPr>
          <a:xfrm>
            <a:off x="0" y="5177308"/>
            <a:ext cx="12192000" cy="17708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24494"/>
          <a:stretch/>
        </p:blipFill>
        <p:spPr>
          <a:xfrm>
            <a:off x="0" y="1674"/>
            <a:ext cx="12192000" cy="5175634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9332890" y="2282780"/>
            <a:ext cx="2859110" cy="11462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Podrán subir los archivos que serán tomados en cuenta como evidencias</a:t>
            </a:r>
            <a:endParaRPr lang="es-MX" dirty="0"/>
          </a:p>
        </p:txBody>
      </p:sp>
      <p:cxnSp>
        <p:nvCxnSpPr>
          <p:cNvPr id="5" name="Conector angular 4"/>
          <p:cNvCxnSpPr>
            <a:endCxn id="3" idx="2"/>
          </p:cNvCxnSpPr>
          <p:nvPr/>
        </p:nvCxnSpPr>
        <p:spPr>
          <a:xfrm flipV="1">
            <a:off x="9332890" y="3428999"/>
            <a:ext cx="1429555" cy="11071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/>
          <p:cNvCxnSpPr/>
          <p:nvPr/>
        </p:nvCxnSpPr>
        <p:spPr>
          <a:xfrm rot="16200000" flipV="1">
            <a:off x="1390917" y="4494728"/>
            <a:ext cx="1700014" cy="1365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redondeado 6"/>
          <p:cNvSpPr/>
          <p:nvPr/>
        </p:nvSpPr>
        <p:spPr>
          <a:xfrm>
            <a:off x="309092" y="2633731"/>
            <a:ext cx="2498502" cy="1693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enviar se enviará los datos registrados en la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47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6291"/>
          <a:stretch/>
        </p:blipFill>
        <p:spPr>
          <a:xfrm>
            <a:off x="0" y="73342"/>
            <a:ext cx="12067504" cy="5000934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7482626" y="746975"/>
            <a:ext cx="2575774" cy="18931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Podrás elegir el archivo que subirás como evidencia</a:t>
            </a:r>
            <a:endParaRPr lang="es-MX" dirty="0"/>
          </a:p>
        </p:txBody>
      </p:sp>
      <p:cxnSp>
        <p:nvCxnSpPr>
          <p:cNvPr id="6" name="Conector angular 5"/>
          <p:cNvCxnSpPr>
            <a:endCxn id="4" idx="1"/>
          </p:cNvCxnSpPr>
          <p:nvPr/>
        </p:nvCxnSpPr>
        <p:spPr>
          <a:xfrm flipV="1">
            <a:off x="6065949" y="1693572"/>
            <a:ext cx="1416677" cy="663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66299" b="8147"/>
          <a:stretch/>
        </p:blipFill>
        <p:spPr>
          <a:xfrm>
            <a:off x="25758" y="5074276"/>
            <a:ext cx="12067504" cy="17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369" b="7774"/>
          <a:stretch/>
        </p:blipFill>
        <p:spPr>
          <a:xfrm>
            <a:off x="0" y="51516"/>
            <a:ext cx="12192000" cy="6729210"/>
          </a:xfrm>
          <a:prstGeom prst="rect">
            <a:avLst/>
          </a:prstGeom>
        </p:spPr>
      </p:pic>
      <p:cxnSp>
        <p:nvCxnSpPr>
          <p:cNvPr id="4" name="Conector angular 3"/>
          <p:cNvCxnSpPr/>
          <p:nvPr/>
        </p:nvCxnSpPr>
        <p:spPr>
          <a:xfrm rot="5400000" flipH="1" flipV="1">
            <a:off x="9298546" y="3747753"/>
            <a:ext cx="850006" cy="6954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4"/>
          <p:cNvSpPr/>
          <p:nvPr/>
        </p:nvSpPr>
        <p:spPr>
          <a:xfrm>
            <a:off x="9427335" y="2562896"/>
            <a:ext cx="2550017" cy="11075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Aquí se verá el archivo a subir</a:t>
            </a:r>
            <a:endParaRPr lang="es-MX" dirty="0"/>
          </a:p>
        </p:txBody>
      </p:sp>
      <p:cxnSp>
        <p:nvCxnSpPr>
          <p:cNvPr id="7" name="Conector angular 6"/>
          <p:cNvCxnSpPr>
            <a:endCxn id="8" idx="2"/>
          </p:cNvCxnSpPr>
          <p:nvPr/>
        </p:nvCxnSpPr>
        <p:spPr>
          <a:xfrm rot="16200000" flipV="1">
            <a:off x="1420969" y="3623256"/>
            <a:ext cx="1564784" cy="14660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/>
          <p:cNvSpPr/>
          <p:nvPr/>
        </p:nvSpPr>
        <p:spPr>
          <a:xfrm>
            <a:off x="197476" y="1017431"/>
            <a:ext cx="2545724" cy="25564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terminar el registro dar clic, para enviar una confirmación por correo electrónico de las respuestas introducidas </a:t>
            </a:r>
            <a:endParaRPr lang="es-MX" dirty="0"/>
          </a:p>
        </p:txBody>
      </p:sp>
      <p:sp>
        <p:nvSpPr>
          <p:cNvPr id="10" name="Rectángulo redondeado 9"/>
          <p:cNvSpPr/>
          <p:nvPr/>
        </p:nvSpPr>
        <p:spPr>
          <a:xfrm>
            <a:off x="9375819" y="5357611"/>
            <a:ext cx="2485623" cy="9916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 dar enviar te aparecerá la siguiente página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21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t="8994" b="11906"/>
          <a:stretch/>
        </p:blipFill>
        <p:spPr>
          <a:xfrm>
            <a:off x="0" y="618186"/>
            <a:ext cx="12192000" cy="5422006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8113780" y="3367823"/>
            <a:ext cx="3799268" cy="18931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El organizador de la página pondrá comentarios del registro de proyecto registrado y evidencias de la investigación </a:t>
            </a:r>
            <a:endParaRPr lang="es-MX" dirty="0"/>
          </a:p>
        </p:txBody>
      </p:sp>
      <p:cxnSp>
        <p:nvCxnSpPr>
          <p:cNvPr id="5" name="Conector angular 4"/>
          <p:cNvCxnSpPr/>
          <p:nvPr/>
        </p:nvCxnSpPr>
        <p:spPr>
          <a:xfrm>
            <a:off x="9028093" y="2550020"/>
            <a:ext cx="985320" cy="817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9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diseño será responsivo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b="7871"/>
          <a:stretch/>
        </p:blipFill>
        <p:spPr>
          <a:xfrm>
            <a:off x="1943678" y="2053236"/>
            <a:ext cx="8293994" cy="4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Pantalla chica</a:t>
            </a:r>
            <a:endParaRPr lang="es-MX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Marcador de contenido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62922" b="8525"/>
          <a:stretch/>
        </p:blipFill>
        <p:spPr>
          <a:xfrm>
            <a:off x="913794" y="2088319"/>
            <a:ext cx="5106005" cy="36488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62817" b="6458"/>
          <a:stretch/>
        </p:blipFill>
        <p:spPr>
          <a:xfrm>
            <a:off x="6173403" y="2088319"/>
            <a:ext cx="5094153" cy="37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Pantalla media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" r="45763" b="6424"/>
          <a:stretch/>
        </p:blipFill>
        <p:spPr>
          <a:xfrm>
            <a:off x="913795" y="2182217"/>
            <a:ext cx="5036244" cy="3608983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1264" t="-899" r="45740" b="7677"/>
          <a:stretch/>
        </p:blipFill>
        <p:spPr>
          <a:xfrm>
            <a:off x="6090675" y="2182216"/>
            <a:ext cx="5075308" cy="36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 INGRESAR EMAIL Y PASSWORD DAR CLIC EN INICIAR SESIÓN</a:t>
            </a:r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7186411" y="2088319"/>
            <a:ext cx="4081146" cy="3702881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dirty="0" smtClean="0"/>
              <a:t>Enseguida la enviará a la segunda página donde se podrá ver unas imágenes,  igualmente en la parte superior se mostrará unos botones donde podrás seleccionar lo que quieras hacer ya sea registrarse para un proyecto o el  registro de evidencias de la investigación.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69" b="5895"/>
          <a:stretch/>
        </p:blipFill>
        <p:spPr>
          <a:xfrm>
            <a:off x="128789" y="2088318"/>
            <a:ext cx="6877318" cy="44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917" y="455054"/>
            <a:ext cx="10353761" cy="1326321"/>
          </a:xfrm>
        </p:spPr>
        <p:txBody>
          <a:bodyPr/>
          <a:lstStyle/>
          <a:p>
            <a:r>
              <a:rPr lang="es-MX" dirty="0" smtClean="0"/>
              <a:t>Al seleccionar registro de proyecto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94245" y="2550694"/>
            <a:ext cx="5360871" cy="299517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MX" dirty="0" smtClean="0"/>
              <a:t>Se mostrara la siguiente página donde tendrás un botón para registrar un proyecto nuevo </a:t>
            </a:r>
          </a:p>
          <a:p>
            <a:pPr algn="just">
              <a:lnSpc>
                <a:spcPct val="150000"/>
              </a:lnSpc>
            </a:pPr>
            <a:r>
              <a:rPr lang="es-MX" dirty="0" smtClean="0"/>
              <a:t>Al seleccionar registrar nuevo proyecto mandará a otra pagina para contestar el formulario.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b="8712"/>
          <a:stretch/>
        </p:blipFill>
        <p:spPr>
          <a:xfrm>
            <a:off x="36031" y="1858648"/>
            <a:ext cx="6258907" cy="48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Formulario para el registro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6645"/>
          <a:stretch/>
        </p:blipFill>
        <p:spPr>
          <a:xfrm>
            <a:off x="1443789" y="1645238"/>
            <a:ext cx="9641305" cy="50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16942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7555832" y="1042737"/>
            <a:ext cx="3625515" cy="2727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Tendrán que contestar cada pregunta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0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1763</TotalTime>
  <Words>449</Words>
  <Application>Microsoft Office PowerPoint</Application>
  <PresentationFormat>Panorámica</PresentationFormat>
  <Paragraphs>39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Bookman Old Style</vt:lpstr>
      <vt:lpstr>Rockwell</vt:lpstr>
      <vt:lpstr>Damask</vt:lpstr>
      <vt:lpstr>Sistema Integral de Información de Investigaciones CGEPI</vt:lpstr>
      <vt:lpstr>Presentación de PowerPoint</vt:lpstr>
      <vt:lpstr>El diseño será responsivo</vt:lpstr>
      <vt:lpstr>Pantalla chica</vt:lpstr>
      <vt:lpstr>Pantalla media</vt:lpstr>
      <vt:lpstr>AL INGRESAR EMAIL Y PASSWORD DAR CLIC EN INICIAR SESIÓN</vt:lpstr>
      <vt:lpstr>Al seleccionar registro de proyecto</vt:lpstr>
      <vt:lpstr>Formulario para el registro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 Integral de Información de Investigaciones CGEPI</dc:title>
  <dc:creator>alicia granados</dc:creator>
  <cp:lastModifiedBy>alicia granados</cp:lastModifiedBy>
  <cp:revision>52</cp:revision>
  <dcterms:created xsi:type="dcterms:W3CDTF">2020-04-10T01:51:49Z</dcterms:created>
  <dcterms:modified xsi:type="dcterms:W3CDTF">2020-04-14T20:54:20Z</dcterms:modified>
</cp:coreProperties>
</file>